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1" r:id="rId6"/>
    <p:sldId id="264" r:id="rId7"/>
    <p:sldId id="267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3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F52B-0481-1780-E957-4251F5D8D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610DF-994B-4C78-AC34-A536AEAC1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9BFD0-3815-F9C6-9B6C-F25C36F2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F6CA6-DBAA-3D23-7ABF-B33877FC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8D69-6DCE-E873-EB6B-0B8D5EF1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6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C452-56A6-7681-77F4-4142505B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3B146-1A59-8F2F-81B5-938191AA4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C5EB9-A35D-234B-2254-A4E3CD89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4779F-147C-E9D8-719D-0BDC98CC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8767C-3C85-CB3A-A127-DD580ACC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9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AF8E24-3648-C192-197A-FF1486645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8716D-9936-B719-0358-5774B1B12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2980C-1390-9BFE-9E20-562DEDB8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923F7-8BFA-D2D0-2F1C-4084244A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D7783-B94F-101D-70E8-FF35D30F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3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1AF87-174F-7635-A832-CA0D2E69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7EEC-602B-EEE2-84BB-DE1AA54C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CC179-D41A-A68F-8026-E3507657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B54B7-DC06-6EB6-EBD9-A81AB3DDC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8C03C-414D-2C44-4FC3-428F146A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5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1437-BAC7-C00A-2400-4882D178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14465-438F-4A22-B886-8BFED563B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A01DC-890F-B478-6D40-E808FA6F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B1C58-F122-0CED-488F-E87C7128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0FFEA-7354-47B5-FD6C-9977B5A0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6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E5B7-EC28-E3AF-B68C-98EC1E95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4B86A-7A1A-84AD-745F-B354316AE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94057-363A-4570-A692-2B48AB2A9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FF215-8312-0F66-8B84-403676D9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3549B-5F89-4132-682F-669ACE16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EEDCF-052C-DA90-6904-C8CC3265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8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43E4-1649-6A51-2AA3-AFD1B459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7FF14-F175-1ADC-0808-470A3B444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89A8E-06D3-0A73-A3FB-1A2AC6B1D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C8EA8-967B-3FCF-75A6-5639B764E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34684-CBF1-90D6-0232-820CD70C1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8ECBEB-260A-64FB-E101-A104777CD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D523AB-F7F8-5EE4-4EF7-C6B83FEE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3F1B4-67C6-780B-31D2-E6608ABA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5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DD80-D7F6-73A5-43EC-A96FD722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B51F5-92FC-E773-FB44-E28DF80F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BA450-E646-3FB9-55E2-F7D45FF9D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8DBDF-764E-1ABF-F432-2AC16FA0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2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13DD99-B333-DD66-1B27-5E264FCF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E8C2-3866-B0B8-80E8-47F0DCBE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3BC78-9283-03BC-608D-A572B483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0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89C7-3771-F964-133E-EB802E42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A2B3-5E21-1844-9DB9-FAC5A3E09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2039F-1C3E-994F-DE5E-6795245CB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18A9-625D-6D3D-04C1-87965AED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3C021-B733-9DF4-80B5-9161962C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345EC-FFD3-BEBC-754E-6D72F6FF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9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DAA5-1389-A790-1C1D-5EAFCC11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9964D-48AF-F6D5-5CD8-B0CBA59B9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57F05-9E4E-1CF3-C1C6-1C8F2DD0B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31950-B481-003B-4F39-958F0141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364D2-BA24-FB30-6446-533C606F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0098D-85B2-3663-DB99-0F6EB2025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0A2D11-C243-7DE3-6AA0-BC50382E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DA33C-1111-4175-B018-D8ECD9ADF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7F3E2-F167-9895-F53C-C87A774499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46307-7F82-490A-BB78-E6C729C8807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C401A-321F-1D23-EB0B-087A2908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40879-C33A-EEB1-F309-1930E7086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ED393-9973-43DB-9E7A-130C407A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7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B4AD-4278-8CE4-9FE1-E8D12CA0D8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Preliminary HFIR 2023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E0EE1-462C-C36F-0AAA-CAAFE37568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9/15/2023</a:t>
            </a:r>
          </a:p>
        </p:txBody>
      </p:sp>
    </p:spTree>
    <p:extLst>
      <p:ext uri="{BB962C8B-B14F-4D97-AF65-F5344CB8AC3E}">
        <p14:creationId xmlns:p14="http://schemas.microsoft.com/office/powerpoint/2010/main" val="195250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ctor_movie_2">
            <a:hlinkClick r:id="" action="ppaction://media"/>
            <a:extLst>
              <a:ext uri="{FF2B5EF4-FFF2-40B4-BE49-F238E27FC236}">
                <a16:creationId xmlns:a16="http://schemas.microsoft.com/office/drawing/2014/main" id="{AF4DA334-A87E-BF3F-3332-79DAD047D8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2317" y="176270"/>
            <a:ext cx="5563518" cy="5563518"/>
          </a:xfrm>
          <a:prstGeom prst="rect">
            <a:avLst/>
          </a:prstGeom>
        </p:spPr>
      </p:pic>
      <p:pic>
        <p:nvPicPr>
          <p:cNvPr id="5" name="vector_movie">
            <a:hlinkClick r:id="" action="ppaction://media"/>
            <a:extLst>
              <a:ext uri="{FF2B5EF4-FFF2-40B4-BE49-F238E27FC236}">
                <a16:creationId xmlns:a16="http://schemas.microsoft.com/office/drawing/2014/main" id="{63E51920-2256-6FB3-BF5E-E7F3210F90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202496" cy="620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6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93D9-7F02-448D-D5F8-69A9EBC8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to compared to </a:t>
            </a:r>
            <a:r>
              <a:rPr lang="en-US" dirty="0" err="1"/>
              <a:t>Dusan’s</a:t>
            </a:r>
            <a:r>
              <a:rPr lang="en-US" dirty="0"/>
              <a:t>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3539-FEC6-4033-A1EA-4F4950A1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27" y="1561219"/>
            <a:ext cx="11721946" cy="48505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Non-adiabatic transitions between magnetic field regions -&gt; greater control of generated state</a:t>
            </a:r>
          </a:p>
          <a:p>
            <a:r>
              <a:rPr lang="en-US" dirty="0"/>
              <a:t>MWPs with </a:t>
            </a:r>
            <a:r>
              <a:rPr lang="en-US" dirty="0" err="1"/>
              <a:t>cryocups</a:t>
            </a:r>
            <a:r>
              <a:rPr lang="en-US" dirty="0"/>
              <a:t> (i.e. accelerator coils [AC coils]/phase adjustment coils [PACs]) and nutators allow for spherical neutron polarimetry (SNP): can prepare the spin state in an arbitrary direction and measure the spin component in an arbitrary direction</a:t>
            </a:r>
          </a:p>
          <a:p>
            <a:pPr lvl="1"/>
            <a:r>
              <a:rPr lang="en-US" dirty="0"/>
              <a:t>Accelerator coils can shift the pattern up/down and left/right by controlling the relative phase between the two spin states</a:t>
            </a:r>
          </a:p>
          <a:p>
            <a:r>
              <a:rPr lang="en-US" dirty="0"/>
              <a:t>Phase focusing allows us to use a divergent beam</a:t>
            </a:r>
          </a:p>
          <a:p>
            <a:r>
              <a:rPr lang="en-US" dirty="0"/>
              <a:t>Stronger fields leads to smaller periods</a:t>
            </a:r>
          </a:p>
          <a:p>
            <a:pPr lvl="1"/>
            <a:r>
              <a:rPr lang="en-US" dirty="0"/>
              <a:t>Minimum right now of 100’s microns</a:t>
            </a:r>
          </a:p>
          <a:p>
            <a:pPr lvl="1"/>
            <a:r>
              <a:rPr lang="en-US" dirty="0"/>
              <a:t>Depends on specific geometry of the beamline</a:t>
            </a:r>
          </a:p>
          <a:p>
            <a:pPr lvl="1"/>
            <a:r>
              <a:rPr lang="en-US" dirty="0"/>
              <a:t>Max MWP current is ~40 amps, but HTS films start to be penetrated at ~25 amps (35 Gauss/amp)</a:t>
            </a:r>
          </a:p>
        </p:txBody>
      </p:sp>
    </p:spTree>
    <p:extLst>
      <p:ext uri="{BB962C8B-B14F-4D97-AF65-F5344CB8AC3E}">
        <p14:creationId xmlns:p14="http://schemas.microsoft.com/office/powerpoint/2010/main" val="308337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52B9-419C-3637-E3A9-F54C88F2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Apparatus pictures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4898F-0BF7-64C8-2761-16FFD30FA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" t="10467" r="17663" b="9159"/>
          <a:stretch/>
        </p:blipFill>
        <p:spPr>
          <a:xfrm>
            <a:off x="7242672" y="3429000"/>
            <a:ext cx="3558448" cy="2844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C3A80-F3AE-374F-012A-F77307ECD1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0" r="8427" b="4556"/>
          <a:stretch/>
        </p:blipFill>
        <p:spPr>
          <a:xfrm>
            <a:off x="7242672" y="365125"/>
            <a:ext cx="4030338" cy="2693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750BC-63BE-A555-103E-B69AAC95DC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r="11032" b="11603"/>
          <a:stretch/>
        </p:blipFill>
        <p:spPr>
          <a:xfrm>
            <a:off x="838200" y="1690688"/>
            <a:ext cx="5530467" cy="44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37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B6F2-3BC0-3A59-1D33-DBF65C70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Beamline HB-2D at HFIR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29B0D-8D8B-CC19-D4B6-1BE6424D4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4" b="10683"/>
          <a:stretch/>
        </p:blipFill>
        <p:spPr>
          <a:xfrm>
            <a:off x="499431" y="1520328"/>
            <a:ext cx="9144000" cy="43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2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BD58D-5760-6B8D-3051-C93585111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5" b="3615"/>
          <a:stretch/>
        </p:blipFill>
        <p:spPr>
          <a:xfrm>
            <a:off x="554515" y="1109949"/>
            <a:ext cx="9144000" cy="46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17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D6E868-C93A-F5E2-C3A7-39F221509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4"/>
          <a:stretch/>
        </p:blipFill>
        <p:spPr>
          <a:xfrm>
            <a:off x="467757" y="1601386"/>
            <a:ext cx="5143500" cy="48914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149F78-46A0-8C44-8407-70E62F14B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Accelerator coil and nutator pictures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37BF8-4114-956A-14EA-797E68D5E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9" t="23025" r="14498"/>
          <a:stretch/>
        </p:blipFill>
        <p:spPr>
          <a:xfrm>
            <a:off x="5875662" y="1601386"/>
            <a:ext cx="5478137" cy="47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8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1640-F666-6EF0-6909-26D4F75F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 spin texture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AEAEB-1986-CB5B-E813-B2572815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5879"/>
            <a:ext cx="5478316" cy="4896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40EE1-9C5B-E507-3FDD-BD50C0041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06" y="1555349"/>
            <a:ext cx="5554142" cy="489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1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A3BF-0813-A8D6-A97D-A86C9CB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 spin texture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A80BB-1D33-80FF-28A7-57799A446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72" y="1390871"/>
            <a:ext cx="5558877" cy="4969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1491B-1AEE-B8DE-83C2-206DF83A2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53" y="1513663"/>
            <a:ext cx="5348431" cy="45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4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AF95-2A79-2680-9A53-8C07311A5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Triangular spin texture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2EE9A-1D51-BE81-9994-D99AA461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54" y="1690688"/>
            <a:ext cx="5279248" cy="4654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4D228-E9F0-6DDB-5804-CFB3743F4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48" y="1664608"/>
            <a:ext cx="5236352" cy="468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81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4635</TotalTime>
  <Words>167</Words>
  <Application>Microsoft Office PowerPoint</Application>
  <PresentationFormat>Widescreen</PresentationFormat>
  <Paragraphs>17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Preliminary HFIR 2023 Results</vt:lpstr>
      <vt:lpstr>Advantages to compared to Dusan’s setup</vt:lpstr>
      <vt:lpstr>Apparatus pictures</vt:lpstr>
      <vt:lpstr>Beamline HB-2D at HFIR</vt:lpstr>
      <vt:lpstr>PowerPoint Presentation</vt:lpstr>
      <vt:lpstr>Accelerator coil and nutator pictures</vt:lpstr>
      <vt:lpstr>Checkerboard spin texture</vt:lpstr>
      <vt:lpstr>Checkerboard spin texture</vt:lpstr>
      <vt:lpstr>Triangular spin texture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HFIR 2023 Results</dc:title>
  <dc:creator>Sam M</dc:creator>
  <cp:lastModifiedBy>Sam M</cp:lastModifiedBy>
  <cp:revision>26</cp:revision>
  <dcterms:created xsi:type="dcterms:W3CDTF">2023-09-15T16:42:05Z</dcterms:created>
  <dcterms:modified xsi:type="dcterms:W3CDTF">2023-09-22T14:56:09Z</dcterms:modified>
</cp:coreProperties>
</file>